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5"/>
  </p:notesMasterIdLst>
  <p:sldIdLst>
    <p:sldId id="256" r:id="rId2"/>
    <p:sldId id="279" r:id="rId3"/>
    <p:sldId id="280" r:id="rId4"/>
  </p:sldIdLst>
  <p:sldSz cx="18288000" cy="10287000"/>
  <p:notesSz cx="6858000" cy="9144000"/>
  <p:embeddedFontLst>
    <p:embeddedFont>
      <p:font typeface="Cambria" panose="02040503050406030204" pitchFamily="18" charset="0"/>
      <p:regular r:id="rId6"/>
      <p:bold r:id="rId7"/>
      <p:italic r:id="rId8"/>
      <p:boldItalic r:id="rId9"/>
    </p:embeddedFont>
    <p:embeddedFont>
      <p:font typeface="Montserrat" panose="00000500000000000000" pitchFamily="2" charset="0"/>
      <p:regular r:id="rId10"/>
      <p:bold r:id="rId11"/>
      <p:italic r:id="rId12"/>
      <p:boldItalic r:id="rId13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GoogleSlidesCustomDataVersion2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42" roundtripDataSignature="AMtx7miqKLSTwk4KKPTskxk+gXvHuHVua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B10DBD96-380A-4648-BEB0-5209A6B54B54}">
  <a:tblStyle styleId="{B10DBD96-380A-4648-BEB0-5209A6B54B54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/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094234E3-7041-4F97-BBA7-BE52D78840B4}" styleName="Table_1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1905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905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905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905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635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635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41" d="100"/>
          <a:sy n="41" d="100"/>
        </p:scale>
        <p:origin x="1056" y="4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3.fntdata"/><Relationship Id="rId13" Type="http://schemas.openxmlformats.org/officeDocument/2006/relationships/font" Target="fonts/font8.fntdata"/><Relationship Id="rId3" Type="http://schemas.openxmlformats.org/officeDocument/2006/relationships/slide" Target="slides/slide2.xml"/><Relationship Id="rId42" Type="http://customschemas.google.com/relationships/presentationmetadata" Target="metadata"/><Relationship Id="rId47" Type="http://schemas.microsoft.com/office/2016/11/relationships/changesInfo" Target="changesInfos/changesInfo1.xml"/><Relationship Id="rId7" Type="http://schemas.openxmlformats.org/officeDocument/2006/relationships/font" Target="fonts/font2.fntdata"/><Relationship Id="rId12" Type="http://schemas.openxmlformats.org/officeDocument/2006/relationships/font" Target="fonts/font7.fntdata"/><Relationship Id="rId46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1.fntdata"/><Relationship Id="rId11" Type="http://schemas.openxmlformats.org/officeDocument/2006/relationships/font" Target="fonts/font6.fntdata"/><Relationship Id="rId45" Type="http://schemas.openxmlformats.org/officeDocument/2006/relationships/theme" Target="theme/theme1.xml"/><Relationship Id="rId5" Type="http://schemas.openxmlformats.org/officeDocument/2006/relationships/notesMaster" Target="notesMasters/notesMaster1.xml"/><Relationship Id="rId10" Type="http://schemas.openxmlformats.org/officeDocument/2006/relationships/font" Target="fonts/font5.fntdata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font" Target="fonts/font4.fntdata"/><Relationship Id="rId43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Nidhi Joshi Parsai" userId="44701545fa204d2b" providerId="LiveId" clId="{7B67133A-4A03-42D5-A51A-0366D28103C6}"/>
    <pc:docChg chg="delSld">
      <pc:chgData name="Nidhi Joshi Parsai" userId="44701545fa204d2b" providerId="LiveId" clId="{7B67133A-4A03-42D5-A51A-0366D28103C6}" dt="2026-01-24T05:50:40.804" v="23" actId="47"/>
      <pc:docMkLst>
        <pc:docMk/>
      </pc:docMkLst>
      <pc:sldChg chg="del">
        <pc:chgData name="Nidhi Joshi Parsai" userId="44701545fa204d2b" providerId="LiveId" clId="{7B67133A-4A03-42D5-A51A-0366D28103C6}" dt="2026-01-24T05:50:14.180" v="0" actId="47"/>
        <pc:sldMkLst>
          <pc:docMk/>
          <pc:sldMk cId="0" sldId="257"/>
        </pc:sldMkLst>
      </pc:sldChg>
      <pc:sldChg chg="del">
        <pc:chgData name="Nidhi Joshi Parsai" userId="44701545fa204d2b" providerId="LiveId" clId="{7B67133A-4A03-42D5-A51A-0366D28103C6}" dt="2026-01-24T05:50:15.194" v="1" actId="47"/>
        <pc:sldMkLst>
          <pc:docMk/>
          <pc:sldMk cId="0" sldId="258"/>
        </pc:sldMkLst>
      </pc:sldChg>
      <pc:sldChg chg="del">
        <pc:chgData name="Nidhi Joshi Parsai" userId="44701545fa204d2b" providerId="LiveId" clId="{7B67133A-4A03-42D5-A51A-0366D28103C6}" dt="2026-01-24T05:50:16.472" v="2" actId="47"/>
        <pc:sldMkLst>
          <pc:docMk/>
          <pc:sldMk cId="0" sldId="259"/>
        </pc:sldMkLst>
      </pc:sldChg>
      <pc:sldChg chg="del">
        <pc:chgData name="Nidhi Joshi Parsai" userId="44701545fa204d2b" providerId="LiveId" clId="{7B67133A-4A03-42D5-A51A-0366D28103C6}" dt="2026-01-24T05:50:17.472" v="3" actId="47"/>
        <pc:sldMkLst>
          <pc:docMk/>
          <pc:sldMk cId="0" sldId="260"/>
        </pc:sldMkLst>
      </pc:sldChg>
      <pc:sldChg chg="del">
        <pc:chgData name="Nidhi Joshi Parsai" userId="44701545fa204d2b" providerId="LiveId" clId="{7B67133A-4A03-42D5-A51A-0366D28103C6}" dt="2026-01-24T05:50:18.536" v="4" actId="47"/>
        <pc:sldMkLst>
          <pc:docMk/>
          <pc:sldMk cId="0" sldId="261"/>
        </pc:sldMkLst>
      </pc:sldChg>
      <pc:sldChg chg="del">
        <pc:chgData name="Nidhi Joshi Parsai" userId="44701545fa204d2b" providerId="LiveId" clId="{7B67133A-4A03-42D5-A51A-0366D28103C6}" dt="2026-01-24T05:50:19.435" v="5" actId="47"/>
        <pc:sldMkLst>
          <pc:docMk/>
          <pc:sldMk cId="0" sldId="262"/>
        </pc:sldMkLst>
      </pc:sldChg>
      <pc:sldChg chg="del">
        <pc:chgData name="Nidhi Joshi Parsai" userId="44701545fa204d2b" providerId="LiveId" clId="{7B67133A-4A03-42D5-A51A-0366D28103C6}" dt="2026-01-24T05:50:20.264" v="6" actId="47"/>
        <pc:sldMkLst>
          <pc:docMk/>
          <pc:sldMk cId="0" sldId="263"/>
        </pc:sldMkLst>
      </pc:sldChg>
      <pc:sldChg chg="del">
        <pc:chgData name="Nidhi Joshi Parsai" userId="44701545fa204d2b" providerId="LiveId" clId="{7B67133A-4A03-42D5-A51A-0366D28103C6}" dt="2026-01-24T05:50:21.377" v="7" actId="47"/>
        <pc:sldMkLst>
          <pc:docMk/>
          <pc:sldMk cId="0" sldId="264"/>
        </pc:sldMkLst>
      </pc:sldChg>
      <pc:sldChg chg="del">
        <pc:chgData name="Nidhi Joshi Parsai" userId="44701545fa204d2b" providerId="LiveId" clId="{7B67133A-4A03-42D5-A51A-0366D28103C6}" dt="2026-01-24T05:50:22.238" v="8" actId="47"/>
        <pc:sldMkLst>
          <pc:docMk/>
          <pc:sldMk cId="0" sldId="265"/>
        </pc:sldMkLst>
      </pc:sldChg>
      <pc:sldChg chg="del">
        <pc:chgData name="Nidhi Joshi Parsai" userId="44701545fa204d2b" providerId="LiveId" clId="{7B67133A-4A03-42D5-A51A-0366D28103C6}" dt="2026-01-24T05:50:22.886" v="9" actId="47"/>
        <pc:sldMkLst>
          <pc:docMk/>
          <pc:sldMk cId="0" sldId="266"/>
        </pc:sldMkLst>
      </pc:sldChg>
      <pc:sldChg chg="del">
        <pc:chgData name="Nidhi Joshi Parsai" userId="44701545fa204d2b" providerId="LiveId" clId="{7B67133A-4A03-42D5-A51A-0366D28103C6}" dt="2026-01-24T05:50:25.040" v="10" actId="47"/>
        <pc:sldMkLst>
          <pc:docMk/>
          <pc:sldMk cId="0" sldId="267"/>
        </pc:sldMkLst>
      </pc:sldChg>
      <pc:sldChg chg="del">
        <pc:chgData name="Nidhi Joshi Parsai" userId="44701545fa204d2b" providerId="LiveId" clId="{7B67133A-4A03-42D5-A51A-0366D28103C6}" dt="2026-01-24T05:50:25.991" v="11" actId="47"/>
        <pc:sldMkLst>
          <pc:docMk/>
          <pc:sldMk cId="0" sldId="268"/>
        </pc:sldMkLst>
      </pc:sldChg>
      <pc:sldChg chg="del">
        <pc:chgData name="Nidhi Joshi Parsai" userId="44701545fa204d2b" providerId="LiveId" clId="{7B67133A-4A03-42D5-A51A-0366D28103C6}" dt="2026-01-24T05:50:26.931" v="12" actId="47"/>
        <pc:sldMkLst>
          <pc:docMk/>
          <pc:sldMk cId="0" sldId="269"/>
        </pc:sldMkLst>
      </pc:sldChg>
      <pc:sldChg chg="del">
        <pc:chgData name="Nidhi Joshi Parsai" userId="44701545fa204d2b" providerId="LiveId" clId="{7B67133A-4A03-42D5-A51A-0366D28103C6}" dt="2026-01-24T05:50:27.786" v="13" actId="47"/>
        <pc:sldMkLst>
          <pc:docMk/>
          <pc:sldMk cId="0" sldId="270"/>
        </pc:sldMkLst>
      </pc:sldChg>
      <pc:sldChg chg="del">
        <pc:chgData name="Nidhi Joshi Parsai" userId="44701545fa204d2b" providerId="LiveId" clId="{7B67133A-4A03-42D5-A51A-0366D28103C6}" dt="2026-01-24T05:50:28.752" v="14" actId="47"/>
        <pc:sldMkLst>
          <pc:docMk/>
          <pc:sldMk cId="0" sldId="271"/>
        </pc:sldMkLst>
      </pc:sldChg>
      <pc:sldChg chg="del">
        <pc:chgData name="Nidhi Joshi Parsai" userId="44701545fa204d2b" providerId="LiveId" clId="{7B67133A-4A03-42D5-A51A-0366D28103C6}" dt="2026-01-24T05:50:29.545" v="15" actId="47"/>
        <pc:sldMkLst>
          <pc:docMk/>
          <pc:sldMk cId="0" sldId="272"/>
        </pc:sldMkLst>
      </pc:sldChg>
      <pc:sldChg chg="del">
        <pc:chgData name="Nidhi Joshi Parsai" userId="44701545fa204d2b" providerId="LiveId" clId="{7B67133A-4A03-42D5-A51A-0366D28103C6}" dt="2026-01-24T05:50:30.496" v="16" actId="47"/>
        <pc:sldMkLst>
          <pc:docMk/>
          <pc:sldMk cId="0" sldId="273"/>
        </pc:sldMkLst>
      </pc:sldChg>
      <pc:sldChg chg="del">
        <pc:chgData name="Nidhi Joshi Parsai" userId="44701545fa204d2b" providerId="LiveId" clId="{7B67133A-4A03-42D5-A51A-0366D28103C6}" dt="2026-01-24T05:50:31.872" v="17" actId="47"/>
        <pc:sldMkLst>
          <pc:docMk/>
          <pc:sldMk cId="0" sldId="274"/>
        </pc:sldMkLst>
      </pc:sldChg>
      <pc:sldChg chg="del">
        <pc:chgData name="Nidhi Joshi Parsai" userId="44701545fa204d2b" providerId="LiveId" clId="{7B67133A-4A03-42D5-A51A-0366D28103C6}" dt="2026-01-24T05:50:32.712" v="18" actId="47"/>
        <pc:sldMkLst>
          <pc:docMk/>
          <pc:sldMk cId="0" sldId="275"/>
        </pc:sldMkLst>
      </pc:sldChg>
      <pc:sldChg chg="del">
        <pc:chgData name="Nidhi Joshi Parsai" userId="44701545fa204d2b" providerId="LiveId" clId="{7B67133A-4A03-42D5-A51A-0366D28103C6}" dt="2026-01-24T05:50:33.481" v="19" actId="47"/>
        <pc:sldMkLst>
          <pc:docMk/>
          <pc:sldMk cId="0" sldId="276"/>
        </pc:sldMkLst>
      </pc:sldChg>
      <pc:sldChg chg="del">
        <pc:chgData name="Nidhi Joshi Parsai" userId="44701545fa204d2b" providerId="LiveId" clId="{7B67133A-4A03-42D5-A51A-0366D28103C6}" dt="2026-01-24T05:50:34.445" v="20" actId="47"/>
        <pc:sldMkLst>
          <pc:docMk/>
          <pc:sldMk cId="0" sldId="277"/>
        </pc:sldMkLst>
      </pc:sldChg>
      <pc:sldChg chg="del">
        <pc:chgData name="Nidhi Joshi Parsai" userId="44701545fa204d2b" providerId="LiveId" clId="{7B67133A-4A03-42D5-A51A-0366D28103C6}" dt="2026-01-24T05:50:35.207" v="21" actId="47"/>
        <pc:sldMkLst>
          <pc:docMk/>
          <pc:sldMk cId="0" sldId="278"/>
        </pc:sldMkLst>
      </pc:sldChg>
      <pc:sldChg chg="del">
        <pc:chgData name="Nidhi Joshi Parsai" userId="44701545fa204d2b" providerId="LiveId" clId="{7B67133A-4A03-42D5-A51A-0366D28103C6}" dt="2026-01-24T05:50:39.996" v="22" actId="47"/>
        <pc:sldMkLst>
          <pc:docMk/>
          <pc:sldMk cId="0" sldId="281"/>
        </pc:sldMkLst>
      </pc:sldChg>
      <pc:sldChg chg="del">
        <pc:chgData name="Nidhi Joshi Parsai" userId="44701545fa204d2b" providerId="LiveId" clId="{7B67133A-4A03-42D5-A51A-0366D28103C6}" dt="2026-01-24T05:50:40.804" v="23" actId="47"/>
        <pc:sldMkLst>
          <pc:docMk/>
          <pc:sldMk cId="0" sldId="282"/>
        </pc:sldMkLst>
      </pc:sldChg>
      <pc:sldMasterChg chg="delSldLayout">
        <pc:chgData name="Nidhi Joshi Parsai" userId="44701545fa204d2b" providerId="LiveId" clId="{7B67133A-4A03-42D5-A51A-0366D28103C6}" dt="2026-01-24T05:50:26.931" v="12" actId="47"/>
        <pc:sldMasterMkLst>
          <pc:docMk/>
          <pc:sldMasterMk cId="0" sldId="2147483648"/>
        </pc:sldMasterMkLst>
        <pc:sldLayoutChg chg="del">
          <pc:chgData name="Nidhi Joshi Parsai" userId="44701545fa204d2b" providerId="LiveId" clId="{7B67133A-4A03-42D5-A51A-0366D28103C6}" dt="2026-01-24T05:50:26.931" v="12" actId="47"/>
          <pc:sldLayoutMkLst>
            <pc:docMk/>
            <pc:sldMasterMk cId="0" sldId="2147483648"/>
            <pc:sldLayoutMk cId="0" sldId="2147483650"/>
          </pc:sldLayoutMkLst>
        </pc:sldLayoutChg>
      </pc:sldMaster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70" name="Google Shape;70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p3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7" name="Google Shape;237;p3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Google Shape;241;p3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2" name="Google Shape;242;p3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18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18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" name="Google Shape;14;p18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22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22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24" name="Google Shape;24;p22"/>
          <p:cNvSpPr txBox="1">
            <a:spLocks noGrp="1"/>
          </p:cNvSpPr>
          <p:nvPr>
            <p:ph type="body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25" name="Google Shape;25;p22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22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22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23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23"/>
          <p:cNvSpPr txBox="1"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31" name="Google Shape;31;p23"/>
          <p:cNvSpPr txBox="1">
            <a:spLocks noGrp="1"/>
          </p:cNvSpPr>
          <p:nvPr>
            <p:ph type="body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32" name="Google Shape;32;p23"/>
          <p:cNvSpPr txBox="1">
            <a:spLocks noGrp="1"/>
          </p:cNvSpPr>
          <p:nvPr>
            <p:ph type="body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33" name="Google Shape;33;p23"/>
          <p:cNvSpPr txBox="1">
            <a:spLocks noGrp="1"/>
          </p:cNvSpPr>
          <p:nvPr>
            <p:ph type="body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34" name="Google Shape;34;p23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23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" name="Google Shape;36;p23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24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24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0" name="Google Shape;40;p24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1" name="Google Shape;41;p24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25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25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marL="1371600" lvl="2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marL="2286000" lvl="4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marL="2743200" lvl="5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45" name="Google Shape;45;p25"/>
          <p:cNvSpPr txBox="1">
            <a:spLocks noGrp="1"/>
          </p:cNvSpPr>
          <p:nvPr>
            <p:ph type="body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46" name="Google Shape;46;p25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25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25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26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26"/>
          <p:cNvSpPr>
            <a:spLocks noGrp="1"/>
          </p:cNvSpPr>
          <p:nvPr>
            <p:ph type="pic" idx="2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</p:sp>
      <p:sp>
        <p:nvSpPr>
          <p:cNvPr id="52" name="Google Shape;52;p26"/>
          <p:cNvSpPr txBox="1">
            <a:spLocks noGrp="1"/>
          </p:cNvSpPr>
          <p:nvPr>
            <p:ph type="body" idx="1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53" name="Google Shape;53;p26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4" name="Google Shape;54;p26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5" name="Google Shape;55;p26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27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8" name="Google Shape;58;p27"/>
          <p:cNvSpPr txBox="1">
            <a:spLocks noGrp="1"/>
          </p:cNvSpPr>
          <p:nvPr>
            <p:ph type="body" idx="1"/>
          </p:nvPr>
        </p:nvSpPr>
        <p:spPr>
          <a:xfrm rot="5400000">
            <a:off x="2309019" y="-251618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9" name="Google Shape;59;p27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27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1" name="Google Shape;61;p27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28"/>
          <p:cNvSpPr txBox="1">
            <a:spLocks noGrp="1"/>
          </p:cNvSpPr>
          <p:nvPr>
            <p:ph type="title"/>
          </p:nvPr>
        </p:nvSpPr>
        <p:spPr>
          <a:xfrm rot="5400000">
            <a:off x="4732338" y="2171701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28"/>
          <p:cNvSpPr txBox="1">
            <a:spLocks noGrp="1"/>
          </p:cNvSpPr>
          <p:nvPr>
            <p:ph type="body" idx="1"/>
          </p:nvPr>
        </p:nvSpPr>
        <p:spPr>
          <a:xfrm rot="5400000">
            <a:off x="541338" y="190500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5" name="Google Shape;65;p28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28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28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7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" name="Google Shape;7;p17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318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17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Google Shape;9;p17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Google Shape;10;p17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320849"/>
            </a:gs>
            <a:gs pos="100000">
              <a:srgbClr val="000000"/>
            </a:gs>
          </a:gsLst>
          <a:lin ang="2700000" scaled="0"/>
        </a:gradFill>
        <a:effectLst/>
      </p:bgPr>
    </p:bg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1"/>
          <p:cNvSpPr/>
          <p:nvPr/>
        </p:nvSpPr>
        <p:spPr>
          <a:xfrm>
            <a:off x="-2346772" y="-1017267"/>
            <a:ext cx="9225749" cy="12321535"/>
          </a:xfrm>
          <a:custGeom>
            <a:avLst/>
            <a:gdLst/>
            <a:ahLst/>
            <a:cxnLst/>
            <a:rect l="l" t="t" r="r" b="b"/>
            <a:pathLst>
              <a:path w="9225749" h="12321535" extrusionOk="0">
                <a:moveTo>
                  <a:pt x="0" y="0"/>
                </a:moveTo>
                <a:lnTo>
                  <a:pt x="9225749" y="0"/>
                </a:lnTo>
                <a:lnTo>
                  <a:pt x="9225749" y="12321534"/>
                </a:lnTo>
                <a:lnTo>
                  <a:pt x="0" y="12321534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3" name="Google Shape;73;p1"/>
          <p:cNvSpPr txBox="1"/>
          <p:nvPr/>
        </p:nvSpPr>
        <p:spPr>
          <a:xfrm>
            <a:off x="7132658" y="2728435"/>
            <a:ext cx="10285548" cy="38890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08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0"/>
              <a:buFont typeface="Arial"/>
              <a:buNone/>
            </a:pPr>
            <a:r>
              <a:rPr lang="en-US" sz="11000" b="1" i="0" u="none" strike="noStrike" cap="non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DEVOPS LAB</a:t>
            </a:r>
            <a:endParaRPr/>
          </a:p>
          <a:p>
            <a:pPr marL="0" marR="0" lvl="0" indent="0" algn="l" rtl="0">
              <a:lnSpc>
                <a:spcPct val="108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0"/>
              <a:buFont typeface="Arial"/>
              <a:buNone/>
            </a:pPr>
            <a:r>
              <a:rPr lang="en-US" sz="11000" b="1" i="0" u="none" strike="noStrike" cap="non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BCSL657D</a:t>
            </a:r>
            <a:endParaRPr/>
          </a:p>
          <a:p>
            <a:pPr marL="0" marR="0" lvl="0" indent="0" algn="l" rtl="0">
              <a:lnSpc>
                <a:spcPct val="108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320849"/>
            </a:gs>
            <a:gs pos="100000">
              <a:srgbClr val="000000"/>
            </a:gs>
          </a:gsLst>
          <a:lin ang="2700000" scaled="0"/>
        </a:gradFill>
        <a:effectLst/>
      </p:bgPr>
    </p:bg>
    <p:spTree>
      <p:nvGrpSpPr>
        <p:cNvPr id="1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Google Shape;239;p37"/>
          <p:cNvSpPr txBox="1"/>
          <p:nvPr/>
        </p:nvSpPr>
        <p:spPr>
          <a:xfrm>
            <a:off x="780585" y="1046646"/>
            <a:ext cx="15990849" cy="85254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400" b="1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Assessment Details (both CIE and SEE)</a:t>
            </a:r>
            <a:endParaRPr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5400" b="1" i="0" u="none" strike="noStrike" cap="none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The weightage of Continuous Internal Evaluation (CIE) is 50% and for Semester End Exam (SEE) is 50%.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The minimum passing mark for the CIE is 40% of the maximum marks (20 marks out of 50) and for the SEE minimum passing mark is 35% of the maximum marks (18 out of 50 marks). 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 student shall be deemed to have satisfied the academic requirements and earned the credits allotted to each subject/course if the student secures a minimum of 40% (40 marks out of 100) in the sum total of the CIE(Continuous Internal Evaluation) and SEE (Semester End Examination) taken together</a:t>
            </a:r>
            <a:endParaRPr sz="4400" b="0" i="0" u="none" strike="noStrike" cap="none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320849"/>
            </a:gs>
            <a:gs pos="100000">
              <a:srgbClr val="000000"/>
            </a:gs>
          </a:gsLst>
          <a:lin ang="2700000" scaled="0"/>
        </a:gradFill>
        <a:effectLst/>
      </p:bgPr>
    </p:bg>
    <p:spTree>
      <p:nvGrpSpPr>
        <p:cNvPr id="1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Google Shape;244;p38"/>
          <p:cNvSpPr txBox="1"/>
          <p:nvPr/>
        </p:nvSpPr>
        <p:spPr>
          <a:xfrm>
            <a:off x="245326" y="334515"/>
            <a:ext cx="17841951" cy="84638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 i="0" u="none" strike="noStrike" cap="non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rPr>
              <a:t>Continuous Internal Evaluation (CIE):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0" i="0" u="none" strike="noStrike" cap="non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rPr>
              <a:t>CIE marks for the practical course are </a:t>
            </a:r>
            <a:r>
              <a:rPr lang="en-US" sz="3200" b="1" i="0" u="none" strike="noStrike" cap="non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rPr>
              <a:t>50 Marks</a:t>
            </a:r>
            <a:r>
              <a:rPr lang="en-US" sz="3200" b="0" i="0" u="none" strike="noStrike" cap="non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rPr>
              <a:t>.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0" i="0" u="none" strike="noStrike" cap="non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rPr>
              <a:t>The split-up of CIE marks for record/ journal and test are in the ratio </a:t>
            </a:r>
            <a:r>
              <a:rPr lang="en-US" sz="3200" b="1" i="0" u="none" strike="noStrike" cap="non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rPr>
              <a:t>60:40</a:t>
            </a:r>
            <a:r>
              <a:rPr lang="en-US" sz="3200" b="0" i="0" u="none" strike="noStrike" cap="non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rPr>
              <a:t>.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● </a:t>
            </a:r>
            <a:r>
              <a:rPr lang="en-US" sz="3200" b="0" i="0" u="none" strike="noStrike" cap="non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rPr>
              <a:t>Each experiment is to be evaluated for conduction with an observation sheet and record write-up. 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● </a:t>
            </a:r>
            <a:r>
              <a:rPr lang="en-US" sz="3200" b="0" i="0" u="none" strike="noStrike" cap="non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rPr>
              <a:t>Record should contain all the specified experiments in the syllabus and each experiment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0" i="0" u="none" strike="noStrike" cap="non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rPr>
              <a:t>write-up will be evaluated for 10 marks.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● </a:t>
            </a:r>
            <a:r>
              <a:rPr lang="en-US" sz="3200" b="0" i="0" u="none" strike="noStrike" cap="non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rPr>
              <a:t>Total marks scored by the students are scaled down to </a:t>
            </a:r>
            <a:r>
              <a:rPr lang="en-US" sz="3200" b="1" i="0" u="none" strike="noStrike" cap="non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rPr>
              <a:t>30 marks </a:t>
            </a:r>
            <a:r>
              <a:rPr lang="en-US" sz="3200" b="0" i="0" u="none" strike="noStrike" cap="non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rPr>
              <a:t>(60% of maximum marks).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● </a:t>
            </a:r>
            <a:r>
              <a:rPr lang="en-US" sz="3200" b="0" i="0" u="none" strike="noStrike" cap="non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rPr>
              <a:t>Weightage to be given for neatness and submission of record/write-up on time.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● </a:t>
            </a:r>
            <a:r>
              <a:rPr lang="en-US" sz="3200" b="0" i="0" u="none" strike="noStrike" cap="non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rPr>
              <a:t>Department shall conduct a test of 100 marks after the completion of all the experiments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0" i="0" u="none" strike="noStrike" cap="non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rPr>
              <a:t>listed in the syllabus.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● </a:t>
            </a:r>
            <a:r>
              <a:rPr lang="en-US" sz="3200" b="0" i="0" u="none" strike="noStrike" cap="non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rPr>
              <a:t>In a test, test write-up, conduction of experiment, acceptable result, and procedural knowledge will carry a weightage of 60% and the rest 40% for viva-voce.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● </a:t>
            </a:r>
            <a:r>
              <a:rPr lang="en-US" sz="3200" b="0" i="0" u="none" strike="noStrike" cap="non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rPr>
              <a:t>The suitable rubrics can be designed to evaluate each student’s performance and learningability.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● </a:t>
            </a:r>
            <a:r>
              <a:rPr lang="en-US" sz="3200" b="0" i="0" u="none" strike="noStrike" cap="non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rPr>
              <a:t>The marks scored shall be scaled down to </a:t>
            </a:r>
            <a:r>
              <a:rPr lang="en-US" sz="3200" b="1" i="0" u="none" strike="noStrike" cap="non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rPr>
              <a:t>20 marks </a:t>
            </a:r>
            <a:r>
              <a:rPr lang="en-US" sz="3200" b="0" i="0" u="none" strike="noStrike" cap="non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rPr>
              <a:t>(40% of the maximum marks).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3200" b="0" i="0" u="none" strike="noStrike" cap="none">
              <a:solidFill>
                <a:schemeClr val="lt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0" i="0" u="none" strike="noStrike" cap="non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rPr>
              <a:t>The Sum of scaled-down marks scored in the report write-up/journal and marks of a test is the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0" i="0" u="none" strike="noStrike" cap="non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rPr>
              <a:t>total CIE marks scored by the student.</a:t>
            </a:r>
            <a:endParaRPr sz="32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357</Words>
  <Application>Microsoft Office PowerPoint</Application>
  <PresentationFormat>Custom</PresentationFormat>
  <Paragraphs>23</Paragraphs>
  <Slides>3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9" baseType="lpstr">
      <vt:lpstr>Montserrat</vt:lpstr>
      <vt:lpstr>Times New Roman</vt:lpstr>
      <vt:lpstr>Cambria</vt:lpstr>
      <vt:lpstr>Calibri</vt:lpstr>
      <vt:lpstr>Arial</vt:lpstr>
      <vt:lpstr>Office Theme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User</dc:creator>
  <cp:lastModifiedBy>Nidhi Joshi Parsai</cp:lastModifiedBy>
  <cp:revision>1</cp:revision>
  <dcterms:created xsi:type="dcterms:W3CDTF">2006-08-16T00:00:00Z</dcterms:created>
  <dcterms:modified xsi:type="dcterms:W3CDTF">2026-01-24T05:50:42Z</dcterms:modified>
</cp:coreProperties>
</file>